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2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1EA6-41F0-4864-BB8E-FF0AC8163C23}" type="datetimeFigureOut">
              <a:rPr lang="fr-FR" smtClean="0"/>
              <a:t>25/02/2016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4591-E279-434A-A42A-A73BF664FA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859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1EA6-41F0-4864-BB8E-FF0AC8163C23}" type="datetimeFigureOut">
              <a:rPr lang="fr-FR" smtClean="0"/>
              <a:t>25/02/2016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4591-E279-434A-A42A-A73BF664FA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175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1EA6-41F0-4864-BB8E-FF0AC8163C23}" type="datetimeFigureOut">
              <a:rPr lang="fr-FR" smtClean="0"/>
              <a:t>25/02/2016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4591-E279-434A-A42A-A73BF664FA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475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1EA6-41F0-4864-BB8E-FF0AC8163C23}" type="datetimeFigureOut">
              <a:rPr lang="fr-FR" smtClean="0"/>
              <a:t>25/02/2016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4591-E279-434A-A42A-A73BF664FA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901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1EA6-41F0-4864-BB8E-FF0AC8163C23}" type="datetimeFigureOut">
              <a:rPr lang="fr-FR" smtClean="0"/>
              <a:t>25/02/2016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4591-E279-434A-A42A-A73BF664FA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10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1EA6-41F0-4864-BB8E-FF0AC8163C23}" type="datetimeFigureOut">
              <a:rPr lang="fr-FR" smtClean="0"/>
              <a:t>25/02/2016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4591-E279-434A-A42A-A73BF664FA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5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1EA6-41F0-4864-BB8E-FF0AC8163C23}" type="datetimeFigureOut">
              <a:rPr lang="fr-FR" smtClean="0"/>
              <a:t>25/02/2016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4591-E279-434A-A42A-A73BF664FA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146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1EA6-41F0-4864-BB8E-FF0AC8163C23}" type="datetimeFigureOut">
              <a:rPr lang="fr-FR" smtClean="0"/>
              <a:t>25/02/2016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4591-E279-434A-A42A-A73BF664FA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36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1EA6-41F0-4864-BB8E-FF0AC8163C23}" type="datetimeFigureOut">
              <a:rPr lang="fr-FR" smtClean="0"/>
              <a:t>25/02/2016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4591-E279-434A-A42A-A73BF664FA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093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1EA6-41F0-4864-BB8E-FF0AC8163C23}" type="datetimeFigureOut">
              <a:rPr lang="fr-FR" smtClean="0"/>
              <a:t>25/02/2016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4591-E279-434A-A42A-A73BF664FA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535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1EA6-41F0-4864-BB8E-FF0AC8163C23}" type="datetimeFigureOut">
              <a:rPr lang="fr-FR" smtClean="0"/>
              <a:t>25/02/2016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4591-E279-434A-A42A-A73BF664FA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02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1EA6-41F0-4864-BB8E-FF0AC8163C23}" type="datetimeFigureOut">
              <a:rPr lang="fr-FR" smtClean="0"/>
              <a:t>25/02/2016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C4591-E279-434A-A42A-A73BF664FA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97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114173"/>
              </p:ext>
            </p:extLst>
          </p:nvPr>
        </p:nvGraphicFramePr>
        <p:xfrm>
          <a:off x="251520" y="260648"/>
          <a:ext cx="8695306" cy="6336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Feuille de calcul" r:id="rId3" imgW="17716399" imgH="8801100" progId="Excel.Sheet.12">
                  <p:embed/>
                </p:oleObj>
              </mc:Choice>
              <mc:Fallback>
                <p:oleObj name="Feuille de calcul" r:id="rId3" imgW="17716399" imgH="8801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260648"/>
                        <a:ext cx="8695306" cy="6336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122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Affichage à l'écran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3" baseType="lpstr">
      <vt:lpstr>Thème Office</vt:lpstr>
      <vt:lpstr>Microsoft Excel Worksheet</vt:lpstr>
      <vt:lpstr>Présentation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Portable HP</dc:creator>
  <cp:lastModifiedBy>Portable HP</cp:lastModifiedBy>
  <cp:revision>1</cp:revision>
  <dcterms:created xsi:type="dcterms:W3CDTF">2016-02-25T20:45:00Z</dcterms:created>
  <dcterms:modified xsi:type="dcterms:W3CDTF">2016-02-25T20:46:31Z</dcterms:modified>
</cp:coreProperties>
</file>